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0"/>
  </p:notesMasterIdLst>
  <p:sldIdLst>
    <p:sldId id="256" r:id="rId2"/>
    <p:sldId id="259" r:id="rId3"/>
    <p:sldId id="260" r:id="rId4"/>
    <p:sldId id="263" r:id="rId5"/>
    <p:sldId id="264" r:id="rId6"/>
    <p:sldId id="267" r:id="rId7"/>
    <p:sldId id="269" r:id="rId8"/>
    <p:sldId id="270" r:id="rId9"/>
  </p:sldIdLst>
  <p:sldSz cx="9144000" cy="5143500" type="screen16x9"/>
  <p:notesSz cx="6858000" cy="9144000"/>
  <p:embeddedFontLst>
    <p:embeddedFont>
      <p:font typeface="Exo" panose="020B0604020202020204" charset="0"/>
      <p:regular r:id="rId11"/>
      <p:bold r:id="rId12"/>
      <p:italic r:id="rId13"/>
      <p:boldItalic r:id="rId14"/>
    </p:embeddedFont>
    <p:embeddedFont>
      <p:font typeface="PT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8F96EA-0451-4A76-BE00-205C1EE40FD8}">
  <a:tblStyle styleId="{318F96EA-0451-4A76-BE00-205C1EE40F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996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gedfa3e31c0_2_20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0" name="Google Shape;3320;gedfa3e31c0_2_20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gedfa3e31c0_2_20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0" name="Google Shape;3320;gedfa3e31c0_2_20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32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2891470" y="4842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5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  <p:sldLayoutId id="2147483661" r:id="rId5"/>
    <p:sldLayoutId id="2147483663" r:id="rId6"/>
    <p:sldLayoutId id="2147483667" r:id="rId7"/>
    <p:sldLayoutId id="2147483670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ltaxi-d7pd6opr7a-uc.a.run.app/" TargetMode="External"/><Relationship Id="rId5" Type="http://schemas.openxmlformats.org/officeDocument/2006/relationships/hyperlink" Target="http://go.microsoft.com/fwlink/p/?LinkId=255141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43236" y="1509493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800" dirty="0" err="1">
                <a:solidFill>
                  <a:schemeClr val="accent2"/>
                </a:solidFill>
              </a:rPr>
              <a:t>GreenMobility</a:t>
            </a:r>
            <a:r>
              <a:rPr lang="en-US" sz="5800" dirty="0">
                <a:solidFill>
                  <a:schemeClr val="accent2"/>
                </a:solidFill>
              </a:rPr>
              <a:t> Analytics</a:t>
            </a:r>
            <a:endParaRPr sz="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4" name="Google Shape;2774;p36"/>
          <p:cNvPicPr preferRelativeResize="0"/>
          <p:nvPr/>
        </p:nvPicPr>
        <p:blipFill rotWithShape="1">
          <a:blip r:embed="rId3">
            <a:alphaModFix/>
          </a:blip>
          <a:srcRect l="15592" r="15598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824;p37">
            <a:extLst>
              <a:ext uri="{FF2B5EF4-FFF2-40B4-BE49-F238E27FC236}">
                <a16:creationId xmlns:a16="http://schemas.microsoft.com/office/drawing/2014/main" id="{8FFEB184-171D-FD33-70A6-DB48A4365A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934" y="1315904"/>
            <a:ext cx="513511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2"/>
                </a:solidFill>
              </a:rPr>
              <a:t/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Sprint 2 Data </a:t>
            </a:r>
            <a:r>
              <a:rPr lang="es-CO" dirty="0">
                <a:solidFill>
                  <a:schemeClr val="accent2"/>
                </a:solidFill>
              </a:rPr>
              <a:t>Engineering</a:t>
            </a:r>
            <a:r>
              <a:rPr lang="es-C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lang="es-C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6" name="Google Shape;2826;p37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ADB13836-A256-7B90-4CEC-B5DF8671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28" y="1206818"/>
            <a:ext cx="4785658" cy="2947131"/>
          </a:xfrm>
          <a:prstGeom prst="rect">
            <a:avLst/>
          </a:prstGeom>
        </p:spPr>
      </p:pic>
      <p:sp>
        <p:nvSpPr>
          <p:cNvPr id="8" name="Google Shape;2824;p37">
            <a:extLst>
              <a:ext uri="{FF2B5EF4-FFF2-40B4-BE49-F238E27FC236}">
                <a16:creationId xmlns:a16="http://schemas.microsoft.com/office/drawing/2014/main" id="{85EE00BB-A539-CB54-DE58-DD3D8353B0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2883" y="293148"/>
            <a:ext cx="513511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2"/>
                </a:solidFill>
              </a:rPr>
              <a:t/>
            </a:r>
            <a:br>
              <a:rPr lang="en" dirty="0">
                <a:solidFill>
                  <a:schemeClr val="accent2"/>
                </a:solidFill>
              </a:rPr>
            </a:br>
            <a:r>
              <a:rPr lang="es-CO" dirty="0">
                <a:solidFill>
                  <a:schemeClr val="accent2"/>
                </a:solidFill>
              </a:rPr>
              <a:t>Modelo E-R</a:t>
            </a:r>
            <a:r>
              <a:rPr lang="es-C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lang="es-CO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E37D226-A5B8-CA04-F7A1-3E392669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Data </a:t>
            </a:r>
            <a:r>
              <a:rPr lang="es-CO" dirty="0" err="1"/>
              <a:t>Warehouse</a:t>
            </a:r>
            <a:r>
              <a:rPr lang="es-CO" dirty="0"/>
              <a:t> - </a:t>
            </a:r>
            <a:r>
              <a:rPr lang="es-CO" dirty="0" smtClean="0"/>
              <a:t>Pipeline</a:t>
            </a:r>
            <a:endParaRPr lang="es-CO" dirty="0"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432D705B-5D20-E731-B6FE-51B8A737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22" y="1378242"/>
            <a:ext cx="5779911" cy="3241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611500" y="304298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Implementación Estructura de datos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2720622" y="4546947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video49552137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8958" y="876998"/>
            <a:ext cx="6877446" cy="3868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2" name="Google Shape;3162;p44"/>
          <p:cNvGrpSpPr/>
          <p:nvPr/>
        </p:nvGrpSpPr>
        <p:grpSpPr>
          <a:xfrm flipH="1">
            <a:off x="785980" y="507283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7060077" y="4560671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596234E6-A587-A3D3-FF6A-2128623AC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8" y="1177574"/>
            <a:ext cx="3754213" cy="242760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47D519-1B0A-C5D8-7E77-733FD0A3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725" y="2009822"/>
            <a:ext cx="4035401" cy="1876545"/>
          </a:xfrm>
          <a:prstGeom prst="rect">
            <a:avLst/>
          </a:prstGeom>
        </p:spPr>
      </p:pic>
      <p:sp>
        <p:nvSpPr>
          <p:cNvPr id="12" name="Google Shape;3013;p41">
            <a:extLst>
              <a:ext uri="{FF2B5EF4-FFF2-40B4-BE49-F238E27FC236}">
                <a16:creationId xmlns:a16="http://schemas.microsoft.com/office/drawing/2014/main" id="{98CF1636-ED53-22EA-39D3-46527243D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0507" y="315961"/>
            <a:ext cx="5757347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/>
              <a:t>Prueba de concepto ML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15" name="CuadroTexto 14">
            <a:hlinkClick r:id="rId5"/>
            <a:extLst>
              <a:ext uri="{FF2B5EF4-FFF2-40B4-BE49-F238E27FC236}">
                <a16:creationId xmlns:a16="http://schemas.microsoft.com/office/drawing/2014/main" id="{6D8E6231-67FE-518D-D0BC-800067639182}"/>
              </a:ext>
            </a:extLst>
          </p:cNvPr>
          <p:cNvSpPr txBox="1"/>
          <p:nvPr/>
        </p:nvSpPr>
        <p:spPr>
          <a:xfrm>
            <a:off x="502439" y="3795705"/>
            <a:ext cx="3301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  <a:hlinkClick r:id="rId6"/>
              </a:rPr>
              <a:t>https://mltaxi-d7pd6opr7a-uc.a.run.app/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p4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Prueba de concepto Dashboard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342" name="Google Shape;3342;p46"/>
          <p:cNvGrpSpPr/>
          <p:nvPr/>
        </p:nvGrpSpPr>
        <p:grpSpPr>
          <a:xfrm rot="5400000">
            <a:off x="1888000" y="933075"/>
            <a:ext cx="98902" cy="553090"/>
            <a:chOff x="4898850" y="4820550"/>
            <a:chExt cx="98902" cy="553090"/>
          </a:xfrm>
        </p:grpSpPr>
        <p:sp>
          <p:nvSpPr>
            <p:cNvPr id="3343" name="Google Shape;3343;p4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14279B1C-F661-790A-A3AB-B1172D3D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8" y="1496649"/>
            <a:ext cx="4855814" cy="275058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D908F70-6FB4-775D-93EB-24149B1B9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904" y="2019470"/>
            <a:ext cx="2733996" cy="1704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2" name="Google Shape;3342;p46"/>
          <p:cNvGrpSpPr/>
          <p:nvPr/>
        </p:nvGrpSpPr>
        <p:grpSpPr>
          <a:xfrm rot="5400000">
            <a:off x="1888000" y="933075"/>
            <a:ext cx="98902" cy="553090"/>
            <a:chOff x="4898850" y="4820550"/>
            <a:chExt cx="98902" cy="553090"/>
          </a:xfrm>
        </p:grpSpPr>
        <p:sp>
          <p:nvSpPr>
            <p:cNvPr id="3343" name="Google Shape;3343;p4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719;p33"/>
          <p:cNvSpPr txBox="1">
            <a:spLocks/>
          </p:cNvSpPr>
          <p:nvPr/>
        </p:nvSpPr>
        <p:spPr>
          <a:xfrm>
            <a:off x="1343236" y="1509493"/>
            <a:ext cx="6508800" cy="1724400"/>
          </a:xfrm>
          <a:prstGeom prst="rect">
            <a:avLst/>
          </a:prstGeom>
          <a:noFill/>
          <a:ln>
            <a:noFill/>
          </a:ln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s-ES" sz="5800" dirty="0" smtClean="0">
                <a:solidFill>
                  <a:schemeClr val="accent2"/>
                </a:solidFill>
              </a:rPr>
              <a:t>GRACIAS POR ESCUCHAR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88081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25</Words>
  <Application>Microsoft Office PowerPoint</Application>
  <PresentationFormat>Presentación en pantalla (16:9)</PresentationFormat>
  <Paragraphs>9</Paragraphs>
  <Slides>8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Exo</vt:lpstr>
      <vt:lpstr>PT Sans</vt:lpstr>
      <vt:lpstr>Data Center Business Plan by Slidesgo</vt:lpstr>
      <vt:lpstr>GreenMobility Analytics</vt:lpstr>
      <vt:lpstr> Sprint 2 Data Engineering </vt:lpstr>
      <vt:lpstr> Modelo E-R </vt:lpstr>
      <vt:lpstr>Data Warehouse - Pipeline</vt:lpstr>
      <vt:lpstr>Implementación Estructura de datos</vt:lpstr>
      <vt:lpstr>Prueba de concepto ML</vt:lpstr>
      <vt:lpstr>Prueba de concepto Dashboard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GreenMobility Analytics</dc:title>
  <dc:creator>Windows</dc:creator>
  <cp:lastModifiedBy>Windows</cp:lastModifiedBy>
  <cp:revision>22</cp:revision>
  <dcterms:modified xsi:type="dcterms:W3CDTF">2024-02-09T11:53:09Z</dcterms:modified>
</cp:coreProperties>
</file>